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/>
    <p:restoredTop sz="94673"/>
  </p:normalViewPr>
  <p:slideViewPr>
    <p:cSldViewPr snapToGrid="0">
      <p:cViewPr>
        <p:scale>
          <a:sx n="40" d="100"/>
          <a:sy n="40" d="100"/>
        </p:scale>
        <p:origin x="3864" y="2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13B10-B73E-6B1A-C895-59E42F45F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B95C-F739-DBCB-44E2-403C2A9E5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D7FA5-6D43-E1F1-7A95-1707B378F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40550-80D6-0474-20B4-04AB0995F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EFE55-7859-D8E1-C347-E891BBBEF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52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93D42-E0DA-8412-1F09-B93CBE21A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3CEC7-D0AE-6BAA-6F3B-8E1B9DF04E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D61D8-05E7-EDF4-8537-3E6C34180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B44E6-112C-8F55-81E2-4AB4066FF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F0EF3-0E87-81EF-A108-176427D4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442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2036B7-D01E-315B-9843-EF4D9B1A67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5FF16-BFC0-77D0-3954-12ECDC1CF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A5F1B-524D-2D7A-B9E7-A3ED98E6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FF291-99BB-B0CC-2E53-4EB8B55F8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2F332-08C8-E4FF-A025-86FDCDB7E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452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0345F-9227-BFD8-48DA-21A1DEC0B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CF527-BB2F-3E05-4477-FEC24DD99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6853A-3F60-90BA-37B0-6F5F39122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9FED0-C004-AB73-D8F0-D92703729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A5278-05F4-5D8D-F493-9894E5FD7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33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59B8-D773-42D2-F7C9-F6933B062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5E4CD-E17F-8430-6C86-71FD14B92C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9FFAE-8818-858D-CF74-17D226FE3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19EBF-222C-AEAE-9A87-DC6660EBB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476C6-E6F4-70A7-E549-93CA0C4E8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83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5C634-8885-A259-289C-BB3F5FCC2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7212B-3988-14FF-8685-03FCAFD522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C9A8E-F8D9-22E5-AEAF-4CCE3635F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E1E49-1278-C76D-0ABD-1D2ED53C5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D8C842-D8DD-97F4-33BB-72D2497B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A0BF3-78E1-6DBC-A54B-672231658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52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28545-D3D1-F4EE-0F23-81B3A7B5D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0959E-0626-3B07-E8CE-A5C8837E0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40073-3095-1187-C846-46FFD9ACE1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6C2DD1-00C6-0B42-A102-193AE4BCB9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A34875-BFA1-D4DC-A840-2B78AF3D6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BB7A04-EEA6-353A-8352-62A9215A3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D9956B-EDCD-B0B9-6CF2-83E3433DE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E52A06-2F57-CB1F-BBBA-C8307D244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22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331C-5B1B-A19E-D420-C3BF19068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D94570-EAE8-D63F-AA77-E9793DE6A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F9374F-0892-BE97-28D5-7BFDFB40D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B4A776-CD23-8F18-40B9-91E237E08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47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352A25-FDDB-2976-44DB-413D6762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5D4C92-4E0B-02D5-3BE8-24976010B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58B51-9ED7-E996-1EF1-B1D3884DD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22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AD1C9-FCDB-E06D-8915-62BF4E90E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B0BC1-5082-C3B4-A9B1-6CD88948B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F5F6E6-2484-3F34-AFC9-4483F42180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4ABBF-0024-5C62-F31A-464623EFD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F191B-8095-BE49-4546-73B8FEC45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468EC-8685-16F0-E404-860643010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050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71D32-BB3F-18B7-2EDB-E1DFE2DD7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690107-BAEC-8436-5D67-C3505984B6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3C10DF-E586-2DD2-E861-ADF1A03B21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59D798-4E75-B8C0-E30F-4E97451D6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A9EDB-5431-86C6-7791-4FAA392B5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06F0E-21B8-B3F2-7697-A23879FD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65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D20874-2734-D4C6-CF38-082776C1D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4BC20-B4EE-88D5-B162-A35358E23B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92FAC-BD31-7509-82E5-69D0B65FE3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978AF-2040-5B4D-A036-43BF99A47F30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2A576-C8BE-E6FC-6346-FF548FDB0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B5D77-5311-E691-ED60-FBCB05B95D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58C35-AFD0-2545-95A1-5D9B99F1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52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D27DFF2-FA24-C738-360E-1ED716DAEF5C}"/>
              </a:ext>
            </a:extLst>
          </p:cNvPr>
          <p:cNvGrpSpPr/>
          <p:nvPr/>
        </p:nvGrpSpPr>
        <p:grpSpPr>
          <a:xfrm>
            <a:off x="0" y="0"/>
            <a:ext cx="24246602" cy="11692890"/>
            <a:chOff x="-2535381" y="-12718473"/>
            <a:chExt cx="24246602" cy="1169289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32314A6-2512-9BDF-C38C-336F70F66E61}"/>
                </a:ext>
              </a:extLst>
            </p:cNvPr>
            <p:cNvSpPr/>
            <p:nvPr/>
          </p:nvSpPr>
          <p:spPr>
            <a:xfrm>
              <a:off x="-2535381" y="-12718473"/>
              <a:ext cx="24246602" cy="1169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DA803B6-B8BB-9A3A-8630-26F1E2DCE9FC}"/>
                </a:ext>
              </a:extLst>
            </p:cNvPr>
            <p:cNvGrpSpPr/>
            <p:nvPr/>
          </p:nvGrpSpPr>
          <p:grpSpPr>
            <a:xfrm>
              <a:off x="-1365830" y="-11741125"/>
              <a:ext cx="21907500" cy="9296400"/>
              <a:chOff x="-3312583" y="258233"/>
              <a:chExt cx="21907500" cy="9296400"/>
            </a:xfrm>
          </p:grpSpPr>
          <p:pic>
            <p:nvPicPr>
              <p:cNvPr id="5" name="Picture 4" descr="A close-up of a table&#10;&#10;Description automatically generated">
                <a:extLst>
                  <a:ext uri="{FF2B5EF4-FFF2-40B4-BE49-F238E27FC236}">
                    <a16:creationId xmlns:a16="http://schemas.microsoft.com/office/drawing/2014/main" id="{D03F98CA-F982-46E0-AB24-72D9C60652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3312583" y="258233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7" name="Picture 6" descr="A close-up of a machine&#10;&#10;Description automatically generated">
                <a:extLst>
                  <a:ext uri="{FF2B5EF4-FFF2-40B4-BE49-F238E27FC236}">
                    <a16:creationId xmlns:a16="http://schemas.microsoft.com/office/drawing/2014/main" id="{36A4A861-7727-5A0F-E765-0CC7C2A68D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89917" y="258233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9" name="Picture 8" descr="A close-up of a machine&#10;&#10;Description automatically generated">
                <a:extLst>
                  <a:ext uri="{FF2B5EF4-FFF2-40B4-BE49-F238E27FC236}">
                    <a16:creationId xmlns:a16="http://schemas.microsoft.com/office/drawing/2014/main" id="{A55EA457-7E1F-29A5-8A0F-B2E2EC368C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292417" y="258233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11" name="Picture 10" descr="A video game graphics with a black background&#10;&#10;Description automatically generated with medium confidence">
                <a:extLst>
                  <a:ext uri="{FF2B5EF4-FFF2-40B4-BE49-F238E27FC236}">
                    <a16:creationId xmlns:a16="http://schemas.microsoft.com/office/drawing/2014/main" id="{AC615717-D5CA-424F-8D03-3F31514745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92417" y="4906433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13" name="Picture 12" descr="A screen shot of a video game&#10;&#10;Description automatically generated">
                <a:extLst>
                  <a:ext uri="{FF2B5EF4-FFF2-40B4-BE49-F238E27FC236}">
                    <a16:creationId xmlns:a16="http://schemas.microsoft.com/office/drawing/2014/main" id="{E92ACF6A-E53A-D457-4542-93BA0DB6F7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89917" y="4906433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15" name="Picture 14" descr="A video game screen with a green and red splatter&#10;&#10;Description automatically generated">
                <a:extLst>
                  <a:ext uri="{FF2B5EF4-FFF2-40B4-BE49-F238E27FC236}">
                    <a16:creationId xmlns:a16="http://schemas.microsoft.com/office/drawing/2014/main" id="{296FAB2B-C27C-9D63-7F49-0BBAE83D36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3312583" y="4906433"/>
                <a:ext cx="7302500" cy="4648200"/>
              </a:xfrm>
              <a:prstGeom prst="rect">
                <a:avLst/>
              </a:prstGeom>
            </p:spPr>
          </p:pic>
        </p:grp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0C7F4BB-E226-75BC-7A5D-BE7F39CFE99D}"/>
                </a:ext>
              </a:extLst>
            </p:cNvPr>
            <p:cNvCxnSpPr>
              <a:cxnSpLocks/>
            </p:cNvCxnSpPr>
            <p:nvPr/>
          </p:nvCxnSpPr>
          <p:spPr>
            <a:xfrm>
              <a:off x="-1365830" y="-1564192"/>
              <a:ext cx="219075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A3B1BF4-0F0F-3A5D-3547-96927475B9A0}"/>
                </a:ext>
              </a:extLst>
            </p:cNvPr>
            <p:cNvSpPr txBox="1"/>
            <p:nvPr/>
          </p:nvSpPr>
          <p:spPr>
            <a:xfrm>
              <a:off x="20541670" y="-2102801"/>
              <a:ext cx="116955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414BE82-76F7-DD87-7658-B352EC115347}"/>
                </a:ext>
              </a:extLst>
            </p:cNvPr>
            <p:cNvSpPr txBox="1"/>
            <p:nvPr/>
          </p:nvSpPr>
          <p:spPr>
            <a:xfrm>
              <a:off x="-2535381" y="-7092925"/>
              <a:ext cx="1169551" cy="464820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Trajectory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EE852E9-EE84-DBAF-EFBC-0F927C76A06D}"/>
                </a:ext>
              </a:extLst>
            </p:cNvPr>
            <p:cNvSpPr txBox="1"/>
            <p:nvPr/>
          </p:nvSpPr>
          <p:spPr>
            <a:xfrm>
              <a:off x="-2535381" y="-11741125"/>
              <a:ext cx="1169551" cy="464820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Image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1963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62F221B-2274-AA51-A256-0FC1BE9B8CC0}"/>
              </a:ext>
            </a:extLst>
          </p:cNvPr>
          <p:cNvGrpSpPr/>
          <p:nvPr/>
        </p:nvGrpSpPr>
        <p:grpSpPr>
          <a:xfrm>
            <a:off x="2777066" y="-7526867"/>
            <a:ext cx="14605000" cy="4648200"/>
            <a:chOff x="2777066" y="-7526867"/>
            <a:chExt cx="14605000" cy="4648200"/>
          </a:xfrm>
        </p:grpSpPr>
        <p:pic>
          <p:nvPicPr>
            <p:cNvPr id="37" name="Picture 36" descr="A room with many red dots&#10;&#10;Description automatically generated">
              <a:extLst>
                <a:ext uri="{FF2B5EF4-FFF2-40B4-BE49-F238E27FC236}">
                  <a16:creationId xmlns:a16="http://schemas.microsoft.com/office/drawing/2014/main" id="{B2E2B151-1CDE-9CAE-F4AC-6BA1090D7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77066" y="-7526867"/>
              <a:ext cx="7302500" cy="4648200"/>
            </a:xfrm>
            <a:prstGeom prst="rect">
              <a:avLst/>
            </a:prstGeom>
          </p:spPr>
        </p:pic>
        <p:pic>
          <p:nvPicPr>
            <p:cNvPr id="39" name="Picture 38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72D10767-F7A9-2367-ED9F-A58D88394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79566" y="-7526867"/>
              <a:ext cx="7302500" cy="464820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F0D2A9C-8B1E-7FD8-33CE-CFFE6D577B20}"/>
              </a:ext>
            </a:extLst>
          </p:cNvPr>
          <p:cNvGrpSpPr/>
          <p:nvPr/>
        </p:nvGrpSpPr>
        <p:grpSpPr>
          <a:xfrm>
            <a:off x="0" y="0"/>
            <a:ext cx="24246602" cy="11692890"/>
            <a:chOff x="-4222631" y="1232452"/>
            <a:chExt cx="24246602" cy="1169289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F7495E6-42DD-29CC-F6C1-7BA0F741E921}"/>
                </a:ext>
              </a:extLst>
            </p:cNvPr>
            <p:cNvSpPr/>
            <p:nvPr/>
          </p:nvSpPr>
          <p:spPr>
            <a:xfrm>
              <a:off x="-4222631" y="1232452"/>
              <a:ext cx="24246602" cy="1169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 descr="A screen shot of a video game&#10;&#10;Description automatically generated">
              <a:extLst>
                <a:ext uri="{FF2B5EF4-FFF2-40B4-BE49-F238E27FC236}">
                  <a16:creationId xmlns:a16="http://schemas.microsoft.com/office/drawing/2014/main" id="{00C6DAFC-DE63-24DA-D101-BCA5F24CD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3053080" y="2209800"/>
              <a:ext cx="7302500" cy="4648200"/>
            </a:xfrm>
            <a:prstGeom prst="rect">
              <a:avLst/>
            </a:prstGeom>
          </p:spPr>
        </p:pic>
        <p:pic>
          <p:nvPicPr>
            <p:cNvPr id="27" name="Picture 26" descr="A close-up of a camera&#10;&#10;Description automatically generated">
              <a:extLst>
                <a:ext uri="{FF2B5EF4-FFF2-40B4-BE49-F238E27FC236}">
                  <a16:creationId xmlns:a16="http://schemas.microsoft.com/office/drawing/2014/main" id="{3DA1D770-827E-C4FF-3A97-9C2C0E8AF9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49420" y="2209800"/>
              <a:ext cx="7302500" cy="4648200"/>
            </a:xfrm>
            <a:prstGeom prst="rect">
              <a:avLst/>
            </a:prstGeom>
          </p:spPr>
        </p:pic>
        <p:pic>
          <p:nvPicPr>
            <p:cNvPr id="29" name="Picture 28" descr="A black and white photo of a wooden surface with red dots&#10;&#10;Description automatically generated">
              <a:extLst>
                <a:ext uri="{FF2B5EF4-FFF2-40B4-BE49-F238E27FC236}">
                  <a16:creationId xmlns:a16="http://schemas.microsoft.com/office/drawing/2014/main" id="{8376487C-C5FC-6E8F-F18D-22A2FF81E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551920" y="2209800"/>
              <a:ext cx="7302500" cy="4648200"/>
            </a:xfrm>
            <a:prstGeom prst="rect">
              <a:avLst/>
            </a:prstGeom>
          </p:spPr>
        </p:pic>
        <p:pic>
          <p:nvPicPr>
            <p:cNvPr id="31" name="Picture 30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7749BFCC-E6EC-F3ED-3FCA-CAD804B50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3053080" y="6858000"/>
              <a:ext cx="7302500" cy="4648200"/>
            </a:xfrm>
            <a:prstGeom prst="rect">
              <a:avLst/>
            </a:prstGeom>
          </p:spPr>
        </p:pic>
        <p:pic>
          <p:nvPicPr>
            <p:cNvPr id="33" name="Picture 32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97F4EA40-46A3-4A3F-777E-1F23CC921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249420" y="6858000"/>
              <a:ext cx="7302500" cy="4648200"/>
            </a:xfrm>
            <a:prstGeom prst="rect">
              <a:avLst/>
            </a:prstGeom>
          </p:spPr>
        </p:pic>
        <p:pic>
          <p:nvPicPr>
            <p:cNvPr id="35" name="Picture 34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2E1E3064-1236-2D84-4554-409D2A17A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551920" y="6858000"/>
              <a:ext cx="7302500" cy="4648200"/>
            </a:xfrm>
            <a:prstGeom prst="rect">
              <a:avLst/>
            </a:prstGeom>
          </p:spPr>
        </p:pic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FE550B7-6F04-65C4-B398-E9102389DED5}"/>
                </a:ext>
              </a:extLst>
            </p:cNvPr>
            <p:cNvCxnSpPr>
              <a:cxnSpLocks/>
            </p:cNvCxnSpPr>
            <p:nvPr/>
          </p:nvCxnSpPr>
          <p:spPr>
            <a:xfrm>
              <a:off x="-3053080" y="12386733"/>
              <a:ext cx="219075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A6BE981-796C-EC54-134F-61F13D33E298}"/>
                </a:ext>
              </a:extLst>
            </p:cNvPr>
            <p:cNvSpPr txBox="1"/>
            <p:nvPr/>
          </p:nvSpPr>
          <p:spPr>
            <a:xfrm>
              <a:off x="18854420" y="11848124"/>
              <a:ext cx="116955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48B8DF2-107F-79EB-2D6E-7306450311E5}"/>
                </a:ext>
              </a:extLst>
            </p:cNvPr>
            <p:cNvSpPr txBox="1"/>
            <p:nvPr/>
          </p:nvSpPr>
          <p:spPr>
            <a:xfrm>
              <a:off x="-4222631" y="6858000"/>
              <a:ext cx="1169551" cy="464820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Trajectory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B10A30E-216D-E143-AB13-452089BD1E9C}"/>
                </a:ext>
              </a:extLst>
            </p:cNvPr>
            <p:cNvSpPr txBox="1"/>
            <p:nvPr/>
          </p:nvSpPr>
          <p:spPr>
            <a:xfrm>
              <a:off x="-4222631" y="2209800"/>
              <a:ext cx="1169551" cy="464820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Image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3976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AEC8C3D1-D555-9422-9090-9D6413271446}"/>
              </a:ext>
            </a:extLst>
          </p:cNvPr>
          <p:cNvGrpSpPr/>
          <p:nvPr/>
        </p:nvGrpSpPr>
        <p:grpSpPr>
          <a:xfrm>
            <a:off x="0" y="0"/>
            <a:ext cx="24246602" cy="11692890"/>
            <a:chOff x="20302764" y="-18745200"/>
            <a:chExt cx="24246602" cy="1169289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A2DD1A7-8CC9-D7FC-F975-05C33469AE59}"/>
                </a:ext>
              </a:extLst>
            </p:cNvPr>
            <p:cNvSpPr/>
            <p:nvPr/>
          </p:nvSpPr>
          <p:spPr>
            <a:xfrm>
              <a:off x="20302764" y="-18745200"/>
              <a:ext cx="24246602" cy="1169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67823CA-E15B-CA1D-53E2-3C576BD382AD}"/>
                </a:ext>
              </a:extLst>
            </p:cNvPr>
            <p:cNvGrpSpPr/>
            <p:nvPr/>
          </p:nvGrpSpPr>
          <p:grpSpPr>
            <a:xfrm>
              <a:off x="21472315" y="-17767852"/>
              <a:ext cx="21907500" cy="9296400"/>
              <a:chOff x="-1604736" y="-671649"/>
              <a:chExt cx="21907500" cy="92964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9A2A39C-A84E-43A6-9619-5B460BE341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604736" y="-671649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A98FF5A8-DF02-9C06-46E7-61DE684174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97764" y="-671649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9" name="Picture 8" descr="A black and white image of a wooden surface&#10;&#10;Description automatically generated">
                <a:extLst>
                  <a:ext uri="{FF2B5EF4-FFF2-40B4-BE49-F238E27FC236}">
                    <a16:creationId xmlns:a16="http://schemas.microsoft.com/office/drawing/2014/main" id="{F80C8538-6476-F806-ED62-C9DFE67AB3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00264" y="-671649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11" name="Picture 10" descr="A screenshot of a video game&#10;&#10;Description automatically generated">
                <a:extLst>
                  <a:ext uri="{FF2B5EF4-FFF2-40B4-BE49-F238E27FC236}">
                    <a16:creationId xmlns:a16="http://schemas.microsoft.com/office/drawing/2014/main" id="{A0C8ADE1-0A71-73E6-1322-8F7B0957EF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604736" y="3976551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13" name="Picture 12" descr="A screenshot of a video game&#10;&#10;Description automatically generated">
                <a:extLst>
                  <a:ext uri="{FF2B5EF4-FFF2-40B4-BE49-F238E27FC236}">
                    <a16:creationId xmlns:a16="http://schemas.microsoft.com/office/drawing/2014/main" id="{E5E2340A-80CD-FA48-9C37-84B8F89DCF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000264" y="3976551"/>
                <a:ext cx="7302500" cy="4648200"/>
              </a:xfrm>
              <a:prstGeom prst="rect">
                <a:avLst/>
              </a:prstGeom>
            </p:spPr>
          </p:pic>
          <p:pic>
            <p:nvPicPr>
              <p:cNvPr id="15" name="Picture 14" descr="A green and blue dragon with a long line&#10;&#10;Description automatically generated">
                <a:extLst>
                  <a:ext uri="{FF2B5EF4-FFF2-40B4-BE49-F238E27FC236}">
                    <a16:creationId xmlns:a16="http://schemas.microsoft.com/office/drawing/2014/main" id="{98AD0664-5010-DACD-35F1-40B2BB16ED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7764" y="3976551"/>
                <a:ext cx="7302500" cy="4648200"/>
              </a:xfrm>
              <a:prstGeom prst="rect">
                <a:avLst/>
              </a:prstGeom>
            </p:spPr>
          </p:pic>
        </p:grp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2930571-A994-132B-2489-68DE9793E427}"/>
                </a:ext>
              </a:extLst>
            </p:cNvPr>
            <p:cNvCxnSpPr>
              <a:cxnSpLocks/>
            </p:cNvCxnSpPr>
            <p:nvPr/>
          </p:nvCxnSpPr>
          <p:spPr>
            <a:xfrm>
              <a:off x="21472315" y="-7590919"/>
              <a:ext cx="219075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C11179-B26B-7A2B-686A-F1205DA4E3CC}"/>
                </a:ext>
              </a:extLst>
            </p:cNvPr>
            <p:cNvSpPr txBox="1"/>
            <p:nvPr/>
          </p:nvSpPr>
          <p:spPr>
            <a:xfrm>
              <a:off x="43379815" y="-8129528"/>
              <a:ext cx="116955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4E468F8-625B-5A9D-D51C-EA0CC63C9A8E}"/>
                </a:ext>
              </a:extLst>
            </p:cNvPr>
            <p:cNvSpPr txBox="1"/>
            <p:nvPr/>
          </p:nvSpPr>
          <p:spPr>
            <a:xfrm>
              <a:off x="20302764" y="-13119652"/>
              <a:ext cx="1169551" cy="464820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Trajectory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589D5E-0D56-A415-AC82-D46FB2CE0A8F}"/>
                </a:ext>
              </a:extLst>
            </p:cNvPr>
            <p:cNvSpPr txBox="1"/>
            <p:nvPr/>
          </p:nvSpPr>
          <p:spPr>
            <a:xfrm>
              <a:off x="20302764" y="-17767852"/>
              <a:ext cx="1169551" cy="464820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Image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1083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55F4D8D-2694-1173-EEC0-728FE2D962FD}"/>
              </a:ext>
            </a:extLst>
          </p:cNvPr>
          <p:cNvGrpSpPr/>
          <p:nvPr/>
        </p:nvGrpSpPr>
        <p:grpSpPr>
          <a:xfrm>
            <a:off x="0" y="0"/>
            <a:ext cx="24189047" cy="15926322"/>
            <a:chOff x="-7688284" y="-2951018"/>
            <a:chExt cx="24189047" cy="15926322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C6BA6B4-AEB0-40A5-B3DB-A446296F3CCD}"/>
                </a:ext>
              </a:extLst>
            </p:cNvPr>
            <p:cNvSpPr/>
            <p:nvPr/>
          </p:nvSpPr>
          <p:spPr>
            <a:xfrm>
              <a:off x="-7688284" y="-2951018"/>
              <a:ext cx="24189047" cy="159263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A bed in a room&#10;&#10;Description automatically generated">
              <a:extLst>
                <a:ext uri="{FF2B5EF4-FFF2-40B4-BE49-F238E27FC236}">
                  <a16:creationId xmlns:a16="http://schemas.microsoft.com/office/drawing/2014/main" id="{D4A8C8CE-01ED-89C1-413F-10EF4C108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3771" y="2601686"/>
              <a:ext cx="7302500" cy="4648200"/>
            </a:xfrm>
            <a:prstGeom prst="rect">
              <a:avLst/>
            </a:prstGeom>
          </p:spPr>
        </p:pic>
        <p:pic>
          <p:nvPicPr>
            <p:cNvPr id="7" name="Picture 6" descr="A close-up of a box&#10;&#10;Description automatically generated">
              <a:extLst>
                <a:ext uri="{FF2B5EF4-FFF2-40B4-BE49-F238E27FC236}">
                  <a16:creationId xmlns:a16="http://schemas.microsoft.com/office/drawing/2014/main" id="{578C7B4C-0DF6-9E28-C730-4ACE9FC7E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86271" y="2601686"/>
              <a:ext cx="7302500" cy="4648200"/>
            </a:xfrm>
            <a:prstGeom prst="rect">
              <a:avLst/>
            </a:prstGeom>
          </p:spPr>
        </p:pic>
        <p:pic>
          <p:nvPicPr>
            <p:cNvPr id="11" name="Picture 10" descr="A bed and desks in a room&#10;&#10;Description automatically generated">
              <a:extLst>
                <a:ext uri="{FF2B5EF4-FFF2-40B4-BE49-F238E27FC236}">
                  <a16:creationId xmlns:a16="http://schemas.microsoft.com/office/drawing/2014/main" id="{BC07F89F-AD0C-504F-63AB-E0BA22AED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3771" y="7249886"/>
              <a:ext cx="7302500" cy="4648200"/>
            </a:xfrm>
            <a:prstGeom prst="rect">
              <a:avLst/>
            </a:prstGeom>
          </p:spPr>
        </p:pic>
        <p:pic>
          <p:nvPicPr>
            <p:cNvPr id="15" name="Picture 14" descr="A bed and desk in a room&#10;&#10;Description automatically generated">
              <a:extLst>
                <a:ext uri="{FF2B5EF4-FFF2-40B4-BE49-F238E27FC236}">
                  <a16:creationId xmlns:a16="http://schemas.microsoft.com/office/drawing/2014/main" id="{418EACA0-B303-B8ED-4FE6-83BAC9B77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6518729" y="2601686"/>
              <a:ext cx="7302500" cy="4648200"/>
            </a:xfrm>
            <a:prstGeom prst="rect">
              <a:avLst/>
            </a:prstGeom>
          </p:spPr>
        </p:pic>
        <p:pic>
          <p:nvPicPr>
            <p:cNvPr id="19" name="Picture 18" descr="A bed and a table in a room&#10;&#10;Description automatically generated">
              <a:extLst>
                <a:ext uri="{FF2B5EF4-FFF2-40B4-BE49-F238E27FC236}">
                  <a16:creationId xmlns:a16="http://schemas.microsoft.com/office/drawing/2014/main" id="{CE56C4BD-1C1F-05ED-7CFE-396C9D6D6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518729" y="7249886"/>
              <a:ext cx="7302500" cy="4648200"/>
            </a:xfrm>
            <a:prstGeom prst="rect">
              <a:avLst/>
            </a:prstGeom>
          </p:spPr>
        </p:pic>
        <p:pic>
          <p:nvPicPr>
            <p:cNvPr id="23" name="Picture 22" descr="A room with a baby bed and desks&#10;&#10;Description automatically generated">
              <a:extLst>
                <a:ext uri="{FF2B5EF4-FFF2-40B4-BE49-F238E27FC236}">
                  <a16:creationId xmlns:a16="http://schemas.microsoft.com/office/drawing/2014/main" id="{0D12EB60-2497-800A-3F83-F2BEA7A85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86271" y="7249886"/>
              <a:ext cx="7302500" cy="4648200"/>
            </a:xfrm>
            <a:prstGeom prst="rect">
              <a:avLst/>
            </a:prstGeom>
          </p:spPr>
        </p:pic>
        <p:pic>
          <p:nvPicPr>
            <p:cNvPr id="25" name="Picture 24" descr="A blurry image of a room&#10;&#10;Description automatically generated">
              <a:extLst>
                <a:ext uri="{FF2B5EF4-FFF2-40B4-BE49-F238E27FC236}">
                  <a16:creationId xmlns:a16="http://schemas.microsoft.com/office/drawing/2014/main" id="{AFA7E802-00E4-65DA-428C-B683EA7F8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83771" y="-2046514"/>
              <a:ext cx="7302500" cy="4648200"/>
            </a:xfrm>
            <a:prstGeom prst="rect">
              <a:avLst/>
            </a:prstGeom>
          </p:spPr>
        </p:pic>
        <p:pic>
          <p:nvPicPr>
            <p:cNvPr id="29" name="Picture 28" descr="A room with desks and chairs&#10;&#10;Description automatically generated">
              <a:extLst>
                <a:ext uri="{FF2B5EF4-FFF2-40B4-BE49-F238E27FC236}">
                  <a16:creationId xmlns:a16="http://schemas.microsoft.com/office/drawing/2014/main" id="{AF709FFF-9E6F-B66B-24F1-091C980AB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86271" y="-2046514"/>
              <a:ext cx="7302500" cy="4648200"/>
            </a:xfrm>
            <a:prstGeom prst="rect">
              <a:avLst/>
            </a:prstGeom>
          </p:spPr>
        </p:pic>
        <p:pic>
          <p:nvPicPr>
            <p:cNvPr id="31" name="Picture 30" descr="A room with a bed and a desk&#10;&#10;Description automatically generated">
              <a:extLst>
                <a:ext uri="{FF2B5EF4-FFF2-40B4-BE49-F238E27FC236}">
                  <a16:creationId xmlns:a16="http://schemas.microsoft.com/office/drawing/2014/main" id="{E12D4AEE-0089-EBF1-A8B9-D9F245036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-6518729" y="-2046514"/>
              <a:ext cx="7302500" cy="46482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62CF7DE-E75A-18CB-8F19-4D0C0C77A113}"/>
                </a:ext>
              </a:extLst>
            </p:cNvPr>
            <p:cNvSpPr txBox="1"/>
            <p:nvPr/>
          </p:nvSpPr>
          <p:spPr>
            <a:xfrm>
              <a:off x="-7688283" y="-2046514"/>
              <a:ext cx="1169551" cy="464820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KLT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F437479-3ADF-DD3B-7903-8E084001A8D3}"/>
                </a:ext>
              </a:extLst>
            </p:cNvPr>
            <p:cNvSpPr txBox="1"/>
            <p:nvPr/>
          </p:nvSpPr>
          <p:spPr>
            <a:xfrm>
              <a:off x="-7688281" y="2601686"/>
              <a:ext cx="1169551" cy="464820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AA359C1-8E53-C983-84A2-26710D0BAAA3}"/>
                </a:ext>
              </a:extLst>
            </p:cNvPr>
            <p:cNvSpPr txBox="1"/>
            <p:nvPr/>
          </p:nvSpPr>
          <p:spPr>
            <a:xfrm>
              <a:off x="-7688282" y="7249886"/>
              <a:ext cx="1169551" cy="464820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ORB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60ED737-6AEA-7056-28B8-4B0BD17C5212}"/>
                </a:ext>
              </a:extLst>
            </p:cNvPr>
            <p:cNvSpPr txBox="1"/>
            <p:nvPr/>
          </p:nvSpPr>
          <p:spPr>
            <a:xfrm>
              <a:off x="-6518732" y="11898086"/>
              <a:ext cx="730250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Initialization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F33D7C3-9E09-AB78-78B8-6C305A31D8E0}"/>
                </a:ext>
              </a:extLst>
            </p:cNvPr>
            <p:cNvSpPr txBox="1"/>
            <p:nvPr/>
          </p:nvSpPr>
          <p:spPr>
            <a:xfrm>
              <a:off x="783768" y="11898086"/>
              <a:ext cx="730250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A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6647DD3-D48A-3CE3-E074-FAC7AC687181}"/>
                </a:ext>
              </a:extLst>
            </p:cNvPr>
            <p:cNvSpPr txBox="1"/>
            <p:nvPr/>
          </p:nvSpPr>
          <p:spPr>
            <a:xfrm>
              <a:off x="8086270" y="11898086"/>
              <a:ext cx="730250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576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17</Words>
  <Application>Microsoft Macintosh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Yueqian Liu</dc:creator>
  <cp:lastModifiedBy>Ryan Yueqian Liu</cp:lastModifiedBy>
  <cp:revision>3</cp:revision>
  <dcterms:created xsi:type="dcterms:W3CDTF">2023-10-11T07:33:45Z</dcterms:created>
  <dcterms:modified xsi:type="dcterms:W3CDTF">2023-10-11T09:37:57Z</dcterms:modified>
</cp:coreProperties>
</file>

<file path=docProps/thumbnail.jpeg>
</file>